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9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0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50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9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3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0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6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0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3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3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blue and white room with a blue sky&#10;&#10;Description automatically generated">
            <a:extLst>
              <a:ext uri="{FF2B5EF4-FFF2-40B4-BE49-F238E27FC236}">
                <a16:creationId xmlns:a16="http://schemas.microsoft.com/office/drawing/2014/main" id="{4E5624A6-45EA-FCA3-5C4F-812EF0D9B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5E95A-F0B4-DB32-A2E3-A2A66F13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US" sz="5100"/>
              <a:t>Fit for 55: Sustainable Aviation in the EU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67333-645F-81AC-FEAD-E44CBFA4E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US" dirty="0"/>
              <a:t>UNESCO CHAIR of UPB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2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431DE-D909-2EA6-A229-B4A797D0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The Objectives of Fit for 55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infographic explains the reform of the EU emissions trading system, what sectors it covers, the changes the reform will result in and how it contributes to climate neutrality.">
            <a:extLst>
              <a:ext uri="{FF2B5EF4-FFF2-40B4-BE49-F238E27FC236}">
                <a16:creationId xmlns:a16="http://schemas.microsoft.com/office/drawing/2014/main" id="{6B6A4805-F768-23BF-FD26-0BFBE087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B4877-4B60-353B-3A83-858A80521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The primary objective of Fit for 55 is to ensure that the European Union meets its commitment to reducing greenhouse gas emissions by 55% by 2030.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The package includes a wide range of measures across various sectors, including aviation, to support the EU's climate goals.</a:t>
            </a:r>
          </a:p>
        </p:txBody>
      </p:sp>
    </p:spTree>
    <p:extLst>
      <p:ext uri="{BB962C8B-B14F-4D97-AF65-F5344CB8AC3E}">
        <p14:creationId xmlns:p14="http://schemas.microsoft.com/office/powerpoint/2010/main" val="413114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3A942-8064-0A43-61C8-14C50EB5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Sustainable Aviation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C878-F20A-BCA6-2445-6ED40BCD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Inclusion of Aviation in the ETS:</a:t>
            </a:r>
          </a:p>
          <a:p>
            <a:pPr lvl="1"/>
            <a:r>
              <a:rPr lang="en-US" dirty="0"/>
              <a:t>Fit for 55 proposes the extension of the EU Emissions Trading System (ETS) to cover intra-European flights.</a:t>
            </a:r>
          </a:p>
          <a:p>
            <a:pPr lvl="1"/>
            <a:r>
              <a:rPr lang="en-US" dirty="0"/>
              <a:t>By including aviation in the ETS, a market-based mechanism is established to incentivize airlines to reduce their carbon emissions.</a:t>
            </a:r>
          </a:p>
        </p:txBody>
      </p:sp>
      <p:pic>
        <p:nvPicPr>
          <p:cNvPr id="2050" name="Picture 2" descr="The infographic explains the carbon border adjustment mechanism, which aims to counter carbon leakage and reduce emissions globally.">
            <a:extLst>
              <a:ext uri="{FF2B5EF4-FFF2-40B4-BE49-F238E27FC236}">
                <a16:creationId xmlns:a16="http://schemas.microsoft.com/office/drawing/2014/main" id="{4CC77C20-CD41-39ED-405E-7BC4D2469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6" r="13689" b="-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8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Fit for 55 package: European Council adopts €17.5 billion Just Transition  Fund">
            <a:extLst>
              <a:ext uri="{FF2B5EF4-FFF2-40B4-BE49-F238E27FC236}">
                <a16:creationId xmlns:a16="http://schemas.microsoft.com/office/drawing/2014/main" id="{C816554E-D3D3-86CA-444D-B877DE53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1999008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Arc 308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4DD47-E74B-00F4-B9BE-A58460EA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sz="3700"/>
              <a:t>Sustainable Aviation Initiatives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5F8E-1AA5-1747-0346-84BFCA26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sz="2400"/>
              <a:t>Sustainable Aviation Fuels:</a:t>
            </a:r>
          </a:p>
          <a:p>
            <a:pPr lvl="1"/>
            <a:r>
              <a:rPr lang="en-US"/>
              <a:t>The </a:t>
            </a:r>
            <a:r>
              <a:rPr lang="en-US" dirty="0"/>
              <a:t>package promotes the use of sustainable aviation fuels (SAFs) to reduce the carbon footprint of the aviation industry.</a:t>
            </a:r>
          </a:p>
          <a:p>
            <a:pPr lvl="1"/>
            <a:r>
              <a:rPr lang="en-US" dirty="0"/>
              <a:t>Incentives and requirements are introduced to increase the production and availability of SAFs, ensuring their compatibility with existing aircraft and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280077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5455-0B2D-2B0C-6F09-0485A89B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Aviation Initiatives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760E-F063-4435-9185-F3FA88ED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 startAt="3"/>
            </a:pPr>
            <a:r>
              <a:rPr lang="en-US" dirty="0"/>
              <a:t>R&amp;D and Innovation:</a:t>
            </a:r>
          </a:p>
          <a:p>
            <a:pPr lvl="1"/>
            <a:r>
              <a:rPr lang="en-US" dirty="0"/>
              <a:t>Fit for 55 emphasizes the importance of research and development (R&amp;D) and innovation in driving sustainable aviation.</a:t>
            </a:r>
          </a:p>
          <a:p>
            <a:pPr lvl="1"/>
            <a:r>
              <a:rPr lang="en-US" dirty="0"/>
              <a:t>Funding and support programs will be implemented to encourage the development of new technologies, such as electric and hybrid aircraft, and more efficient air traffic management systems.</a:t>
            </a:r>
          </a:p>
        </p:txBody>
      </p:sp>
    </p:spTree>
    <p:extLst>
      <p:ext uri="{BB962C8B-B14F-4D97-AF65-F5344CB8AC3E}">
        <p14:creationId xmlns:p14="http://schemas.microsoft.com/office/powerpoint/2010/main" val="307944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Pregătiți pentru 55” - Planul UE pentru o tranziție verde - Consilium">
            <a:extLst>
              <a:ext uri="{FF2B5EF4-FFF2-40B4-BE49-F238E27FC236}">
                <a16:creationId xmlns:a16="http://schemas.microsoft.com/office/drawing/2014/main" id="{5BC7606D-AB68-075C-D137-8AA48C9F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058" y="3244340"/>
            <a:ext cx="5580942" cy="3613660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Oval 4104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Arc 4106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7752-DA95-E024-B5F8-426358FD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Impacts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548A-9932-B7B4-589C-3DC3962E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Implementing the Fit for 55 package in the aviation sector will require substantial efforts and collaboration between stakeholders.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Airlines will need to invest in new technologies, infrastructure, and operational changes to meet the emission reduction targets.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The affordability and availability of sustainable aviation fuels may pose challenges that need to be addressed.</a:t>
            </a:r>
          </a:p>
        </p:txBody>
      </p:sp>
    </p:spTree>
    <p:extLst>
      <p:ext uri="{BB962C8B-B14F-4D97-AF65-F5344CB8AC3E}">
        <p14:creationId xmlns:p14="http://schemas.microsoft.com/office/powerpoint/2010/main" val="326698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7760E-A212-8D24-26C2-9AB61E64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5852-29CA-5929-3354-BEF44C58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Fit for 55 package represents a significant step towards a more sustainable aviation industry in the EU.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By integrating aviation into the ETS, promoting sustainable aviation fuels, and supporting R&amp;D efforts, the package aims to reduce emissions and drive innovation.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It is crucial for all stakeholders, including airlines, airports, and policymakers, to collaborate and work towards a greener and more efficient aviation sector.</a:t>
            </a:r>
            <a:endParaRPr lang="ro-RO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creation of new learning systems for HE procedures for SAF innovation and implementation could be the expected progress.</a:t>
            </a:r>
          </a:p>
        </p:txBody>
      </p:sp>
      <p:pic>
        <p:nvPicPr>
          <p:cNvPr id="5124" name="Picture 4" descr="Das „Fit for 55“-Paket der EU - Europe Direct Magdeburg">
            <a:extLst>
              <a:ext uri="{FF2B5EF4-FFF2-40B4-BE49-F238E27FC236}">
                <a16:creationId xmlns:a16="http://schemas.microsoft.com/office/drawing/2014/main" id="{ABE08CD9-0248-F3EE-3A57-4282244E3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r="20065" b="9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6887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Avenir Next LT Pro</vt:lpstr>
      <vt:lpstr>Calibri</vt:lpstr>
      <vt:lpstr>ShapesVTI</vt:lpstr>
      <vt:lpstr>Fit for 55: Sustainable Aviation in the EU</vt:lpstr>
      <vt:lpstr>The Objectives of Fit for 55</vt:lpstr>
      <vt:lpstr>Sustainable Aviation Initiatives</vt:lpstr>
      <vt:lpstr>Sustainable Aviation Initiatives (continued)</vt:lpstr>
      <vt:lpstr>Sustainable Aviation Initiatives (continued)</vt:lpstr>
      <vt:lpstr>Impacts and Challenges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for 55: Sustainable Aviation in the EU</dc:title>
  <dc:creator>TEODOR-ADRIAN GIRNITA (127521)</dc:creator>
  <cp:lastModifiedBy>TEODOR-ADRIAN GIRNITA (127521)</cp:lastModifiedBy>
  <cp:revision>2</cp:revision>
  <dcterms:created xsi:type="dcterms:W3CDTF">2023-07-17T07:51:34Z</dcterms:created>
  <dcterms:modified xsi:type="dcterms:W3CDTF">2023-07-27T07:27:36Z</dcterms:modified>
</cp:coreProperties>
</file>