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294" autoAdjust="0"/>
  </p:normalViewPr>
  <p:slideViewPr>
    <p:cSldViewPr snapToGrid="0">
      <p:cViewPr varScale="1">
        <p:scale>
          <a:sx n="64" d="100"/>
          <a:sy n="64" d="100"/>
        </p:scale>
        <p:origin x="756" y="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Flightpath 2050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UNESCO Chair </a:t>
            </a:r>
            <a:r>
              <a:rPr lang="en-US" dirty="0"/>
              <a:t>of UPB 2023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CE0F-5D87-E360-043A-7D6F9E19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76E76-470E-6733-4B11-8B55E709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Flightpath 2050 Objectives:</a:t>
            </a:r>
            <a:endParaRPr lang="ro-RO" dirty="0"/>
          </a:p>
          <a:p>
            <a:pPr algn="l">
              <a:buFont typeface="+mj-lt"/>
              <a:buAutoNum type="arabicPeriod"/>
            </a:pPr>
            <a:r>
              <a:rPr lang="en-US" dirty="0"/>
              <a:t>Reducing CO2 Emissions: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Goal: Reduce CO2 emissions from aviation by 75%.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Innovative Technologies: Developing more fuel-efficient aircraft, engines, and improved aerodynamic design.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Alternative Fuels: Utilizing sustainably sourced biofuels and developing low-carbon emission fuels.</a:t>
            </a:r>
          </a:p>
          <a:p>
            <a:pPr algn="l">
              <a:buFont typeface="+mj-lt"/>
              <a:buAutoNum type="arabicPeriod" startAt="2"/>
            </a:pPr>
            <a:r>
              <a:rPr lang="en-US" dirty="0"/>
              <a:t>Noise Reduction: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Goal: Reducing aircraft-generated noise.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Quieter Aircraft: Utilizing advanced materials and technologies to reduce noise produced by engines and structures.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Noise Mitigation Measures: Implementing urban planning, flight management, and airport design strategies to minimize noise impact on communities.</a:t>
            </a:r>
          </a:p>
          <a:p>
            <a:pPr algn="l">
              <a:buFont typeface="+mj-lt"/>
              <a:buAutoNum type="arabicPeriod" startAt="3"/>
            </a:pPr>
            <a:r>
              <a:rPr lang="en-US" dirty="0"/>
              <a:t>Enhancing Air Transport Efficiency: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Improved Airport Infrastructure: Upgrading and expanding airport infrastructure to increase efficiency and capacity.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Air Traffic Management: Advanced air traffic management systems to optimize routes, avoid congestion, and reduce waiting times.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Innovation and Research: Promoting innovation, new technologies, and collaboration between industry, universities, and research institutions for efficiency improvements.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0FAD5-151B-8661-9BA5-F907EDB1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C506D-B660-BBF1-F333-2ABF8E63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UNESCO Chair of </a:t>
            </a:r>
            <a:r>
              <a:rPr lang="en-US" dirty="0"/>
              <a:t>“University POLITEHNICA of Bucharest”</a:t>
            </a:r>
          </a:p>
        </p:txBody>
      </p:sp>
    </p:spTree>
    <p:extLst>
      <p:ext uri="{BB962C8B-B14F-4D97-AF65-F5344CB8AC3E}">
        <p14:creationId xmlns:p14="http://schemas.microsoft.com/office/powerpoint/2010/main" val="21786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FE3F-7D88-FF03-3716-F9DAFDC0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CO2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42AA-8737-46B0-D3D7-244D0EF8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Goal: Reduce CO2 emissions by 75%.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Innovative Technologies: Developing aircraft with reduced fuel consumption, more efficient engines, and improved aerodynamics.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Alternative Fuels: Utilizing biofuels from sustainable sources and developing low-carbon emission fuels.</a:t>
            </a: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C6E77-516B-A6DD-ACAE-CC501E49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D3923-0BCE-53A5-AC96-8243D117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UNESCO Chair of </a:t>
            </a:r>
            <a:r>
              <a:rPr lang="en-US" dirty="0"/>
              <a:t>“University POLITEHNICA of Bucharest”</a:t>
            </a:r>
          </a:p>
        </p:txBody>
      </p:sp>
      <p:pic>
        <p:nvPicPr>
          <p:cNvPr id="10" name="Picture 9" descr="A plane flying through the air&#10;&#10;Description automatically generated">
            <a:extLst>
              <a:ext uri="{FF2B5EF4-FFF2-40B4-BE49-F238E27FC236}">
                <a16:creationId xmlns:a16="http://schemas.microsoft.com/office/drawing/2014/main" id="{F48EB2FC-6B44-891D-E3F7-C50D03D4C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51" y="3717235"/>
            <a:ext cx="3435187" cy="24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4141-9F0A-2A18-8A98-090A4A85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82C0-7935-778B-BDE8-547B3EA07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Goal: Reducing aircraft-generated noise.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Quieter Aircraft: Utilizing innovative materials and technologies to reduce engine and structural noise.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Noise Mitigation Measures: Implementing measures in urban planning, flight management, and airport design to minimize noise impact on communities.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8DB4F-4C00-856B-5373-89F6441D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F3FAA-13C3-37C8-11E7-144BA745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UNESCO Chair of </a:t>
            </a:r>
            <a:r>
              <a:rPr lang="en-US" dirty="0"/>
              <a:t>“University POLITEHNICA of Bucharest”</a:t>
            </a:r>
          </a:p>
        </p:txBody>
      </p:sp>
      <p:pic>
        <p:nvPicPr>
          <p:cNvPr id="8" name="Picture 7" descr="A close-up of a plane&#10;&#10;Description automatically generated">
            <a:extLst>
              <a:ext uri="{FF2B5EF4-FFF2-40B4-BE49-F238E27FC236}">
                <a16:creationId xmlns:a16="http://schemas.microsoft.com/office/drawing/2014/main" id="{345F7769-4345-19B9-A435-B1FBEC8C9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96" y="3592997"/>
            <a:ext cx="4994413" cy="28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4044-A328-1875-4C0D-AFB6DAD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Air Transport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FA8F-F2AB-524E-697E-6724F45F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Improved Airport Infrastructure: Modernizing and expanding airport infrastructure to enhance efficiency and capacity.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Air Traffic Management: Advanced systems for managing and monitoring air traffic to optimize routes, avoid congestion, and reduce delays.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Innovation and Research: Promoting innovation, new technologies, and collaboration to drive efficiency improvements in aviation.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4C06E-3783-DB4F-1241-D1F5D647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7DDAC-7ECE-9182-63DB-26C2DBEE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UNESCO Chair of </a:t>
            </a:r>
            <a:r>
              <a:rPr lang="en-US" dirty="0"/>
              <a:t>“University POLITEHNICA of Bucharest”</a:t>
            </a:r>
          </a:p>
        </p:txBody>
      </p:sp>
    </p:spTree>
    <p:extLst>
      <p:ext uri="{BB962C8B-B14F-4D97-AF65-F5344CB8AC3E}">
        <p14:creationId xmlns:p14="http://schemas.microsoft.com/office/powerpoint/2010/main" val="36096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DC12-70B2-2E93-D15B-1466388A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and Evolutions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EA2B5-05D2-79CC-75C8-C586A1E95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Flightpath 2050 in the current context: In recent years, the Flightpath 2050 plan has been revised and updated to align with technological advancements and industry changes.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Potential modifications and adjustments: As technology progresses and sustainability requirements evolve, the plan may undergo modifications and adjustments to remain relevant and effective.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Sources for up-to-date information: For the latest information on Flightpath 2050, we recommend referring to the official website of the European Commission or other relevant 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095D6-487C-9C12-C3D3-2C399BA7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ED6C9-BCD0-D1C4-4085-D9E795DB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UNESCO Chair of </a:t>
            </a:r>
            <a:r>
              <a:rPr lang="en-US" dirty="0"/>
              <a:t>“University POLITEHNICA of Bucharest”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02064F-47A7-6BE5-0A63-5B6FCF00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571" y="4503384"/>
            <a:ext cx="3991180" cy="30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BD50-0E80-6AFA-4433-F48B119E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DF66-12A9-2E36-EF01-D3859EDE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	Flightpath 2050 represents an ambitious vision for the future of European aviation, considering sustainability and efficiency.</a:t>
            </a:r>
          </a:p>
          <a:p>
            <a:pPr marL="0" indent="0" algn="l">
              <a:buNone/>
            </a:pPr>
            <a:r>
              <a:rPr lang="en-US" dirty="0"/>
              <a:t>	By reducing CO2 emissions, noise, and enhancing efficiency, European aviation can play a significant role in combating climate change and improving quality of life.</a:t>
            </a:r>
          </a:p>
          <a:p>
            <a:pPr marL="0" indent="0" algn="l">
              <a:buNone/>
            </a:pPr>
            <a:r>
              <a:rPr lang="en-US" dirty="0"/>
              <a:t>	Collaboration between industry, authorities, and stakeholders is essential to transform the Flightpath 2050 vision into reality.</a:t>
            </a:r>
            <a:endParaRPr lang="ro-RO" dirty="0"/>
          </a:p>
          <a:p>
            <a:pPr marL="0" indent="0" algn="l">
              <a:buNone/>
            </a:pPr>
            <a:r>
              <a:rPr lang="ro-RO" dirty="0"/>
              <a:t>	The contribution of HE could be very useful in terms of research and teaching.</a:t>
            </a:r>
          </a:p>
          <a:p>
            <a:pPr marL="0" indent="0" algn="l">
              <a:buNone/>
            </a:pPr>
            <a:r>
              <a:rPr lang="ro-RO" dirty="0"/>
              <a:t>	</a:t>
            </a:r>
            <a:r>
              <a:rPr lang="en-US" dirty="0"/>
              <a:t>Updated</a:t>
            </a:r>
            <a:r>
              <a:rPr lang="ro-RO"/>
              <a:t> study programmes</a:t>
            </a:r>
            <a:r>
              <a:rPr lang="en-US"/>
              <a:t> lead to sustainable air transport.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8A3E7-C135-3F9A-84E1-D67026D0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8FB6F-C6A3-6885-1640-6049C262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/>
              <a:t>UNESCO Chair of </a:t>
            </a:r>
            <a:r>
              <a:rPr lang="en-US" dirty="0"/>
              <a:t>“University POLITEHNICA of Bucharest”</a:t>
            </a:r>
          </a:p>
        </p:txBody>
      </p:sp>
    </p:spTree>
    <p:extLst>
      <p:ext uri="{BB962C8B-B14F-4D97-AF65-F5344CB8AC3E}">
        <p14:creationId xmlns:p14="http://schemas.microsoft.com/office/powerpoint/2010/main" val="38004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{2F081DE7-286F-4681-A48A-E6A072FD0A27}tf03098889_win32</Template>
  <TotalTime>18</TotalTime>
  <Words>561</Words>
  <Application>Microsoft Office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Ecology 16x9</vt:lpstr>
      <vt:lpstr>Flightpath 2050</vt:lpstr>
      <vt:lpstr>Key Objectives</vt:lpstr>
      <vt:lpstr>Reducing CO2 Emissions</vt:lpstr>
      <vt:lpstr>Noise Reduction</vt:lpstr>
      <vt:lpstr>Enhancing Air Transport Efficiency</vt:lpstr>
      <vt:lpstr>Updates and Evolutions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Flightpath 2050</dc:title>
  <dc:creator>TEODOR-ADRIAN GIRNITA (127521)</dc:creator>
  <cp:lastModifiedBy>TEODOR-ADRIAN GIRNITA (127521)</cp:lastModifiedBy>
  <cp:revision>2</cp:revision>
  <dcterms:created xsi:type="dcterms:W3CDTF">2023-07-17T07:30:01Z</dcterms:created>
  <dcterms:modified xsi:type="dcterms:W3CDTF">2023-07-27T07:17:57Z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